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295" r:id="rId2"/>
    <p:sldId id="1296" r:id="rId3"/>
    <p:sldId id="1297" r:id="rId4"/>
    <p:sldId id="1298" r:id="rId5"/>
    <p:sldId id="129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380" y="2541996"/>
            <a:ext cx="8693239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367. KHA KHAICI PHA VAWH NI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Sowing to the Spirit </a:t>
            </a:r>
          </a:p>
          <a:p>
            <a:r>
              <a:rPr lang="en-US" sz="1500" dirty="0"/>
              <a:t>2 Kor. 9:7</a:t>
            </a:r>
          </a:p>
          <a:p>
            <a:r>
              <a:rPr lang="en-US" sz="1500" dirty="0"/>
              <a:t>Fanny J. Crosby,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32400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dung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sang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37164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cimtak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18295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lozau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dim ding.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44229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18495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198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367. KHA KHAICI PHA VAWH NI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2018-12-15T06:13:09Z</dcterms:modified>
</cp:coreProperties>
</file>